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80" r:id="rId7"/>
    <p:sldId id="282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72725D-985B-4973-AE2E-07F7570F2150}" v="5" dt="2025-07-08T17:52:11.3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6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67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474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88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47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70832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729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961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314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11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4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031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238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3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96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3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99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98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9976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A38D3-F165-011F-13CF-27AF3DA366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SMART HOME </a:t>
            </a:r>
            <a:br>
              <a:rPr lang="en-IN" dirty="0"/>
            </a:br>
            <a:r>
              <a:rPr lang="en-IN" dirty="0"/>
              <a:t>AUTOMATION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1506A2-D383-455F-72EC-E6A7A73412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                                                                             </a:t>
            </a:r>
            <a:r>
              <a:rPr lang="en-IN" dirty="0">
                <a:solidFill>
                  <a:schemeClr val="bg1"/>
                </a:solidFill>
              </a:rPr>
              <a:t>PRESENTED BY- </a:t>
            </a:r>
          </a:p>
          <a:p>
            <a:r>
              <a:rPr lang="en-IN" dirty="0">
                <a:solidFill>
                  <a:schemeClr val="bg1"/>
                </a:solidFill>
              </a:rPr>
              <a:t>Mohd Abid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                                                                                               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4813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14D8-7C70-E29D-247E-E85705FB4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light intensity&gt;600, bulb turns 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FC1202-82BA-3FAF-F1FD-B3B1D342E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986" y="2336800"/>
            <a:ext cx="7472004" cy="3598863"/>
          </a:xfrm>
        </p:spPr>
      </p:pic>
    </p:spTree>
    <p:extLst>
      <p:ext uri="{BB962C8B-B14F-4D97-AF65-F5344CB8AC3E}">
        <p14:creationId xmlns:p14="http://schemas.microsoft.com/office/powerpoint/2010/main" val="2801458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845D9-2E89-79BD-F84D-DB5A72606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light intensity&lt;600, bulb turns OFF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067691-FA86-F814-0D88-E78E6A482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1338" y="2336800"/>
            <a:ext cx="7613299" cy="3598863"/>
          </a:xfrm>
        </p:spPr>
      </p:pic>
    </p:spTree>
    <p:extLst>
      <p:ext uri="{BB962C8B-B14F-4D97-AF65-F5344CB8AC3E}">
        <p14:creationId xmlns:p14="http://schemas.microsoft.com/office/powerpoint/2010/main" val="2584581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2CF1-DE8C-61C6-B057-79DE51F5E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PIR MOTION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5A71A-FF2F-05C6-4CA7-F360AEAD7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PIR  sensor detects human movement</a:t>
            </a:r>
          </a:p>
          <a:p>
            <a:r>
              <a:rPr lang="en-IN" dirty="0"/>
              <a:t>If motion detected: MOTOR ROTATES, BULB TURNS ON</a:t>
            </a:r>
          </a:p>
          <a:p>
            <a:r>
              <a:rPr lang="en-IN" dirty="0"/>
              <a:t>If  no motion detected: MOTOR STOPS, BULB TURNS OFF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7044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6AD6A-23B8-5FE8-4CEB-52ED8022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WHEN MOTION DETECTED : MOTOR ROTATES, BULB TURNS ON</a:t>
            </a:r>
            <a:br>
              <a:rPr lang="en-IN" dirty="0"/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12D7D1-8000-CADF-4B20-AA6339693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986" y="2336800"/>
            <a:ext cx="7472004" cy="3598863"/>
          </a:xfrm>
        </p:spPr>
      </p:pic>
    </p:spTree>
    <p:extLst>
      <p:ext uri="{BB962C8B-B14F-4D97-AF65-F5344CB8AC3E}">
        <p14:creationId xmlns:p14="http://schemas.microsoft.com/office/powerpoint/2010/main" val="672590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C844E-EBAC-1343-6CA4-F11A159FA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GAS DETECTION AND ALARM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A1DDE-45A8-90A4-F2FC-A4640AD6A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MQ-2 gas sensor detects gas concentration.</a:t>
            </a:r>
          </a:p>
          <a:p>
            <a:r>
              <a:rPr lang="en-IN" dirty="0"/>
              <a:t>If value &lt;=85 LCD display LOW</a:t>
            </a:r>
          </a:p>
          <a:p>
            <a:r>
              <a:rPr lang="en-IN" dirty="0"/>
              <a:t>If value &lt;=120 LCD display MED</a:t>
            </a:r>
          </a:p>
          <a:p>
            <a:r>
              <a:rPr lang="en-IN" dirty="0"/>
              <a:t>If value =200 LCD display HIGH</a:t>
            </a:r>
          </a:p>
          <a:p>
            <a:r>
              <a:rPr lang="en-IN" dirty="0"/>
              <a:t>If value &lt;200LCD display EXT</a:t>
            </a:r>
          </a:p>
          <a:p>
            <a:r>
              <a:rPr lang="en-IN" dirty="0"/>
              <a:t>If value above 200 then buzzer turns ON</a:t>
            </a:r>
          </a:p>
        </p:txBody>
      </p:sp>
    </p:spTree>
    <p:extLst>
      <p:ext uri="{BB962C8B-B14F-4D97-AF65-F5344CB8AC3E}">
        <p14:creationId xmlns:p14="http://schemas.microsoft.com/office/powerpoint/2010/main" val="4105430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51A19-A93B-9471-52B4-270D913BC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value &lt;=85 LCD display LOW</a:t>
            </a:r>
            <a:br>
              <a:rPr lang="en-IN" dirty="0"/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6D4929-7EC9-6D76-CBE0-6CBAEE5C8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354" y="2336800"/>
            <a:ext cx="7589268" cy="3598863"/>
          </a:xfrm>
        </p:spPr>
      </p:pic>
    </p:spTree>
    <p:extLst>
      <p:ext uri="{BB962C8B-B14F-4D97-AF65-F5344CB8AC3E}">
        <p14:creationId xmlns:p14="http://schemas.microsoft.com/office/powerpoint/2010/main" val="2431369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34147-6D21-EBD8-C0DA-6403BE78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value &lt;=120 LCD display MED</a:t>
            </a:r>
            <a:br>
              <a:rPr lang="en-IN" dirty="0"/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C121CB-A58B-8FE5-2344-5B5053E0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4735" y="2336800"/>
            <a:ext cx="7646505" cy="3598863"/>
          </a:xfrm>
        </p:spPr>
      </p:pic>
    </p:spTree>
    <p:extLst>
      <p:ext uri="{BB962C8B-B14F-4D97-AF65-F5344CB8AC3E}">
        <p14:creationId xmlns:p14="http://schemas.microsoft.com/office/powerpoint/2010/main" val="3182910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951E-DCAE-0FB9-97F2-22C33302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value &lt;=200 LCD display HIGH</a:t>
            </a:r>
            <a:br>
              <a:rPr lang="en-IN" dirty="0"/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4AF411-A32F-E3F8-B7C6-040FD2AD8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6754" y="2336800"/>
            <a:ext cx="7822468" cy="3598863"/>
          </a:xfrm>
        </p:spPr>
      </p:pic>
    </p:spTree>
    <p:extLst>
      <p:ext uri="{BB962C8B-B14F-4D97-AF65-F5344CB8AC3E}">
        <p14:creationId xmlns:p14="http://schemas.microsoft.com/office/powerpoint/2010/main" val="1509063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FACB8-A66C-FCCF-0299-4B5C70E56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DD021-D24E-A9A7-FA7A-5EAF9FFF0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Integrates various sensors and modules into a smart home model.</a:t>
            </a:r>
          </a:p>
          <a:p>
            <a:r>
              <a:rPr lang="en-IN" dirty="0"/>
              <a:t>Helps automate lighting, security, gas leakage alert.</a:t>
            </a:r>
          </a:p>
          <a:p>
            <a:r>
              <a:rPr lang="en-IN" dirty="0"/>
              <a:t>Ideal for low-cost ,Arduino-based home automation projects.</a:t>
            </a:r>
          </a:p>
        </p:txBody>
      </p:sp>
    </p:spTree>
    <p:extLst>
      <p:ext uri="{BB962C8B-B14F-4D97-AF65-F5344CB8AC3E}">
        <p14:creationId xmlns:p14="http://schemas.microsoft.com/office/powerpoint/2010/main" val="352496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5E321-AD48-89A1-50CD-CA3BBA1E0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4538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F175-B6BA-CDC2-BD5D-DD824E51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OVERVIEW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E9AE-FF62-7DA8-C770-9EC5D8FFA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This project uses an Arduino uno to build a smart system.</a:t>
            </a:r>
          </a:p>
          <a:p>
            <a:r>
              <a:rPr lang="en-IN" dirty="0"/>
              <a:t>Integrates multiple sensors:</a:t>
            </a:r>
          </a:p>
          <a:p>
            <a:r>
              <a:rPr lang="en-IN" dirty="0"/>
              <a:t>Ultrasonic sensor- Measures distance.</a:t>
            </a:r>
          </a:p>
          <a:p>
            <a:r>
              <a:rPr lang="en-IN" dirty="0"/>
              <a:t>PIR motion sensor – Detects human motion .</a:t>
            </a:r>
          </a:p>
          <a:p>
            <a:r>
              <a:rPr lang="en-IN" dirty="0"/>
              <a:t>LDR sensor- Detects ambient light level.</a:t>
            </a:r>
          </a:p>
          <a:p>
            <a:r>
              <a:rPr lang="en-IN" dirty="0"/>
              <a:t>Gas sensor- Monitors gas leakage.</a:t>
            </a:r>
          </a:p>
          <a:p>
            <a:r>
              <a:rPr lang="en-IN" dirty="0"/>
              <a:t>Controls appliances and alerts:</a:t>
            </a:r>
          </a:p>
          <a:p>
            <a:r>
              <a:rPr lang="en-IN" dirty="0"/>
              <a:t>Relay module- Controls light.</a:t>
            </a:r>
          </a:p>
          <a:p>
            <a:r>
              <a:rPr lang="en-IN" dirty="0"/>
              <a:t>Buzzer: Alerts on high gas levels.</a:t>
            </a:r>
          </a:p>
          <a:p>
            <a:r>
              <a:rPr lang="en-IN" dirty="0"/>
              <a:t>LCD display- Shows sensor readings.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2075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00F21-D31E-0EC1-8371-05E1B5D9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COMPONENTS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BB433-7685-75BB-D8CA-B6D9E0E71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708" y="2031006"/>
            <a:ext cx="8825659" cy="3416300"/>
          </a:xfrm>
        </p:spPr>
        <p:txBody>
          <a:bodyPr>
            <a:noAutofit/>
          </a:bodyPr>
          <a:lstStyle/>
          <a:p>
            <a:r>
              <a:rPr lang="en-IN" sz="1300" dirty="0"/>
              <a:t>Arduino UNO</a:t>
            </a:r>
          </a:p>
          <a:p>
            <a:r>
              <a:rPr lang="en-IN" sz="1300" dirty="0"/>
              <a:t>LCD 16x2 Display</a:t>
            </a:r>
          </a:p>
          <a:p>
            <a:r>
              <a:rPr lang="en-IN" sz="1300" dirty="0"/>
              <a:t>LDR Sensor</a:t>
            </a:r>
          </a:p>
          <a:p>
            <a:r>
              <a:rPr lang="en-IN" sz="1300" dirty="0"/>
              <a:t>Gas Sensor (MQ-2)</a:t>
            </a:r>
          </a:p>
          <a:p>
            <a:r>
              <a:rPr lang="en-IN" sz="1300" dirty="0"/>
              <a:t>PIR Motion Sensor</a:t>
            </a:r>
          </a:p>
          <a:p>
            <a:r>
              <a:rPr lang="en-IN" sz="1300" dirty="0"/>
              <a:t>Ultrasonic Sensor</a:t>
            </a:r>
          </a:p>
          <a:p>
            <a:r>
              <a:rPr lang="en-IN" sz="1300" dirty="0"/>
              <a:t>Buzzer</a:t>
            </a:r>
          </a:p>
          <a:p>
            <a:r>
              <a:rPr lang="en-IN" sz="1300" dirty="0"/>
              <a:t>Relay module</a:t>
            </a:r>
          </a:p>
          <a:p>
            <a:r>
              <a:rPr lang="en-IN" sz="1300" dirty="0"/>
              <a:t>Power Supply</a:t>
            </a:r>
          </a:p>
          <a:p>
            <a:r>
              <a:rPr lang="en-IN" sz="1300" dirty="0"/>
              <a:t>Resistor</a:t>
            </a:r>
          </a:p>
          <a:p>
            <a:r>
              <a:rPr lang="en-IN" sz="1300" dirty="0"/>
              <a:t>Bulb</a:t>
            </a:r>
          </a:p>
          <a:p>
            <a:r>
              <a:rPr lang="en-IN" sz="1300" dirty="0"/>
              <a:t>Dc Motor</a:t>
            </a:r>
          </a:p>
        </p:txBody>
      </p:sp>
    </p:spTree>
    <p:extLst>
      <p:ext uri="{BB962C8B-B14F-4D97-AF65-F5344CB8AC3E}">
        <p14:creationId xmlns:p14="http://schemas.microsoft.com/office/powerpoint/2010/main" val="302830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6AE895-3A17-4C3D-6B59-59CC7E532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5249" y="2325664"/>
            <a:ext cx="5883966" cy="4325618"/>
          </a:xfrm>
        </p:spPr>
      </p:pic>
    </p:spTree>
    <p:extLst>
      <p:ext uri="{BB962C8B-B14F-4D97-AF65-F5344CB8AC3E}">
        <p14:creationId xmlns:p14="http://schemas.microsoft.com/office/powerpoint/2010/main" val="3048379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612F8-9A3B-2D62-2AE3-2A80A001D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CIRCUIT 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504E37-7556-0FFD-33B8-3154D5FA4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399" y="2336800"/>
            <a:ext cx="7457178" cy="3598863"/>
          </a:xfrm>
        </p:spPr>
      </p:pic>
    </p:spTree>
    <p:extLst>
      <p:ext uri="{BB962C8B-B14F-4D97-AF65-F5344CB8AC3E}">
        <p14:creationId xmlns:p14="http://schemas.microsoft.com/office/powerpoint/2010/main" val="160581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20B7-5570-A2B1-EB4B-01707A74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br>
              <a:rPr lang="en-US" dirty="0"/>
            </a:b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7147B-1499-3D87-FEC8-FB5A278A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81" y="2106128"/>
            <a:ext cx="5705517" cy="39338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1A35F0-C43E-FA40-2B8B-A5664778B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567" y="2106128"/>
            <a:ext cx="5667416" cy="356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C84CF-D984-1590-E702-C41BD2A2C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5" y="114784"/>
            <a:ext cx="5600741" cy="3543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DC85F-FDF7-7464-CE0F-301B0469E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938" y="95734"/>
            <a:ext cx="5581691" cy="3562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4F6699-9BDE-22CB-943D-181BCAE69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919" y="2290087"/>
            <a:ext cx="5734092" cy="33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96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B7E1-6960-4168-B384-6104393DD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ARDUINO CODE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3445C-304E-E836-498D-C71D4F2A9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LDR controls a relay to switch a bulb based on light intensity</a:t>
            </a:r>
          </a:p>
          <a:p>
            <a:r>
              <a:rPr lang="en-IN" dirty="0"/>
              <a:t>PIR sensor detects motion and controls dc motor</a:t>
            </a:r>
          </a:p>
          <a:p>
            <a:r>
              <a:rPr lang="en-IN" dirty="0"/>
              <a:t>GAS sensor detects LPG leakage and activates a buzzer</a:t>
            </a:r>
          </a:p>
          <a:p>
            <a:r>
              <a:rPr lang="en-IN" dirty="0"/>
              <a:t>LCD displays sensor readings and system messages</a:t>
            </a:r>
          </a:p>
        </p:txBody>
      </p:sp>
    </p:spTree>
    <p:extLst>
      <p:ext uri="{BB962C8B-B14F-4D97-AF65-F5344CB8AC3E}">
        <p14:creationId xmlns:p14="http://schemas.microsoft.com/office/powerpoint/2010/main" val="2983061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67630-ACB6-899B-F6CC-885C3AC2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LDR AND RELAY CONTROL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41F23-1BCC-BA22-D338-14E9D6841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LDR Monitors ambient light</a:t>
            </a:r>
          </a:p>
          <a:p>
            <a:r>
              <a:rPr lang="en-IN" dirty="0"/>
              <a:t>If light intensity &lt;600, bulb turns OFF.</a:t>
            </a:r>
          </a:p>
          <a:p>
            <a:r>
              <a:rPr lang="en-IN" dirty="0"/>
              <a:t>If &gt;600, darkness bulb turns ON</a:t>
            </a:r>
          </a:p>
          <a:p>
            <a:r>
              <a:rPr lang="en-IN" dirty="0"/>
              <a:t>LCD displays current light value and status</a:t>
            </a:r>
          </a:p>
        </p:txBody>
      </p:sp>
    </p:spTree>
    <p:extLst>
      <p:ext uri="{BB962C8B-B14F-4D97-AF65-F5344CB8AC3E}">
        <p14:creationId xmlns:p14="http://schemas.microsoft.com/office/powerpoint/2010/main" val="215342604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15771</TotalTime>
  <Words>349</Words>
  <Application>Microsoft Office PowerPoint</Application>
  <PresentationFormat>Widescreen</PresentationFormat>
  <Paragraphs>66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Trebuchet MS</vt:lpstr>
      <vt:lpstr>Berlin</vt:lpstr>
      <vt:lpstr>SMART HOME  AUTOMATION SYSTEM</vt:lpstr>
      <vt:lpstr>PROJECT OVERVIEW </vt:lpstr>
      <vt:lpstr>COMPONENTS USED</vt:lpstr>
      <vt:lpstr>PowerPoint Presentation</vt:lpstr>
      <vt:lpstr>CIRCUIT DIAGRAM</vt:lpstr>
      <vt:lpstr>CODE </vt:lpstr>
      <vt:lpstr>PowerPoint Presentation</vt:lpstr>
      <vt:lpstr>ARDUINO CODE OVERVIEW</vt:lpstr>
      <vt:lpstr>LDR AND RELAY CONTROL </vt:lpstr>
      <vt:lpstr>If light intensity&gt;600, bulb turns ON</vt:lpstr>
      <vt:lpstr>If light intensity&lt;600, bulb turns OFF</vt:lpstr>
      <vt:lpstr>PIR MOTION DETECTION</vt:lpstr>
      <vt:lpstr>WHEN MOTION DETECTED : MOTOR ROTATES, BULB TURNS ON </vt:lpstr>
      <vt:lpstr>GAS DETECTION AND ALARM </vt:lpstr>
      <vt:lpstr>If value &lt;=85 LCD display LOW </vt:lpstr>
      <vt:lpstr>If value &lt;=120 LCD display MED </vt:lpstr>
      <vt:lpstr>If value &lt;=200 LCD display HIGH </vt:lpstr>
      <vt:lpstr>CONCLUSION</vt:lpstr>
      <vt:lpstr>     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anurag singh</dc:creator>
  <cp:lastModifiedBy>Mohd Abid</cp:lastModifiedBy>
  <cp:revision>3</cp:revision>
  <dcterms:created xsi:type="dcterms:W3CDTF">2025-07-08T06:07:59Z</dcterms:created>
  <dcterms:modified xsi:type="dcterms:W3CDTF">2025-07-24T08:00:52Z</dcterms:modified>
</cp:coreProperties>
</file>